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2801600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74" d="100"/>
          <a:sy n="174" d="100"/>
        </p:scale>
        <p:origin x="-528" y="5656"/>
      </p:cViewPr>
      <p:guideLst>
        <p:guide orient="horz" pos="4032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2930" y="3976794"/>
            <a:ext cx="6606540" cy="2744047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65860" y="7254240"/>
            <a:ext cx="544068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344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038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790281" y="957158"/>
            <a:ext cx="1485662" cy="20387733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30598" y="957158"/>
            <a:ext cx="4330144" cy="20387733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115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313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3966" y="8226214"/>
            <a:ext cx="6606540" cy="254254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13966" y="5425865"/>
            <a:ext cx="6606540" cy="28003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568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30597" y="5576993"/>
            <a:ext cx="2907903" cy="157678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368040" y="5576993"/>
            <a:ext cx="2907904" cy="157678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5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8620" y="512658"/>
            <a:ext cx="699516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88620" y="2865544"/>
            <a:ext cx="3434160" cy="11942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88620" y="4059766"/>
            <a:ext cx="3434160" cy="73757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948272" y="2865544"/>
            <a:ext cx="3435509" cy="11942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948272" y="4059766"/>
            <a:ext cx="3435509" cy="73757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859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267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2026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8620" y="509693"/>
            <a:ext cx="2557066" cy="21691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38792" y="509694"/>
            <a:ext cx="4344988" cy="109258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88620" y="2678854"/>
            <a:ext cx="2557066" cy="87566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725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3445" y="8961120"/>
            <a:ext cx="4663440" cy="10579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523445" y="1143847"/>
            <a:ext cx="4663440" cy="76809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523445" y="10019031"/>
            <a:ext cx="4663440" cy="15024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477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88620" y="512658"/>
            <a:ext cx="699516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88620" y="2987041"/>
            <a:ext cx="6995160" cy="844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88620" y="11865187"/>
            <a:ext cx="181356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3ECF2-E691-8443-86B1-7792440102E5}" type="datetimeFigureOut">
              <a:rPr lang="es-ES" smtClean="0"/>
              <a:t>06/27/19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655570" y="11865187"/>
            <a:ext cx="246126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570220" y="11865187"/>
            <a:ext cx="181356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12B5C-024C-9E4F-B37A-6BDC387EE99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34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Formulario Actualizacion de Corredo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280160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037794" y="1074873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044604" y="1240324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037794" y="1379920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037794" y="1539946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037794" y="1710186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864812" y="2784082"/>
            <a:ext cx="2922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184317" y="2996124"/>
            <a:ext cx="3033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6558417" y="2986851"/>
            <a:ext cx="3870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7001430" y="2986851"/>
            <a:ext cx="5051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665788" y="3345249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660102" y="3325557"/>
            <a:ext cx="17158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5003340" y="3345249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6010197" y="3325557"/>
            <a:ext cx="14963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997440" y="3562410"/>
            <a:ext cx="17158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4937122" y="3584392"/>
            <a:ext cx="25694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588884" y="3824110"/>
            <a:ext cx="33243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769917" y="4085002"/>
            <a:ext cx="67020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715772" y="4395121"/>
            <a:ext cx="20653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3157100" y="4395121"/>
            <a:ext cx="20653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5719777" y="4393295"/>
            <a:ext cx="1752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1091740" y="4720007"/>
            <a:ext cx="63802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621194" y="5005514"/>
            <a:ext cx="32477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4892822" y="5013536"/>
            <a:ext cx="25689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395660" y="5328576"/>
            <a:ext cx="30661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926492" y="6032495"/>
            <a:ext cx="20477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4577791" y="6062033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664518" y="6277477"/>
            <a:ext cx="4613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232328" y="7493337"/>
            <a:ext cx="310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228383" y="7754230"/>
            <a:ext cx="310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232328" y="7227522"/>
            <a:ext cx="310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228383" y="7754230"/>
            <a:ext cx="310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228383" y="7969674"/>
            <a:ext cx="310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3376736" y="7227522"/>
            <a:ext cx="16266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3376736" y="7493337"/>
            <a:ext cx="16266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3376736" y="7754230"/>
            <a:ext cx="16266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3376736" y="7969674"/>
            <a:ext cx="16266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5044603" y="7227522"/>
            <a:ext cx="17974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5037794" y="7493337"/>
            <a:ext cx="17974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5037794" y="7754230"/>
            <a:ext cx="17974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5037794" y="7969674"/>
            <a:ext cx="17974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53" name="CuadroTexto 52"/>
          <p:cNvSpPr txBox="1"/>
          <p:nvPr/>
        </p:nvSpPr>
        <p:spPr>
          <a:xfrm>
            <a:off x="6881454" y="7227522"/>
            <a:ext cx="6251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6881454" y="7493337"/>
            <a:ext cx="6251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6868526" y="7754230"/>
            <a:ext cx="6380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6868526" y="7994418"/>
            <a:ext cx="6380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57" name="CuadroTexto 56"/>
          <p:cNvSpPr txBox="1"/>
          <p:nvPr/>
        </p:nvSpPr>
        <p:spPr>
          <a:xfrm>
            <a:off x="715772" y="8683440"/>
            <a:ext cx="35765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58" name="CuadroTexto 57"/>
          <p:cNvSpPr txBox="1"/>
          <p:nvPr/>
        </p:nvSpPr>
        <p:spPr>
          <a:xfrm>
            <a:off x="2974196" y="8968946"/>
            <a:ext cx="45323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2660101" y="3325557"/>
            <a:ext cx="17158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1232619" y="2786947"/>
            <a:ext cx="2440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755500" y="3029871"/>
            <a:ext cx="41373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63" name="CuadroTexto 62"/>
          <p:cNvSpPr txBox="1"/>
          <p:nvPr/>
        </p:nvSpPr>
        <p:spPr>
          <a:xfrm>
            <a:off x="3046586" y="3557486"/>
            <a:ext cx="5565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5034760" y="8712978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65" name="CuadroTexto 64"/>
          <p:cNvSpPr txBox="1"/>
          <p:nvPr/>
        </p:nvSpPr>
        <p:spPr>
          <a:xfrm>
            <a:off x="4577791" y="6058389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3868972" y="6058389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67" name="CuadroTexto 66"/>
          <p:cNvSpPr txBox="1"/>
          <p:nvPr/>
        </p:nvSpPr>
        <p:spPr>
          <a:xfrm>
            <a:off x="5893254" y="8707046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6686944" y="8707046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70" name="CuadroTexto 69"/>
          <p:cNvSpPr txBox="1"/>
          <p:nvPr/>
        </p:nvSpPr>
        <p:spPr>
          <a:xfrm>
            <a:off x="3524407" y="10408633"/>
            <a:ext cx="17534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71" name="CuadroTexto 70"/>
          <p:cNvSpPr txBox="1"/>
          <p:nvPr/>
        </p:nvSpPr>
        <p:spPr>
          <a:xfrm>
            <a:off x="3174215" y="10027286"/>
            <a:ext cx="23142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72" name="CuadroTexto 71"/>
          <p:cNvSpPr txBox="1"/>
          <p:nvPr/>
        </p:nvSpPr>
        <p:spPr>
          <a:xfrm>
            <a:off x="5488427" y="10027286"/>
            <a:ext cx="19733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1476706" y="11019024"/>
            <a:ext cx="16500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74" name="CuadroTexto 73"/>
          <p:cNvSpPr txBox="1"/>
          <p:nvPr/>
        </p:nvSpPr>
        <p:spPr>
          <a:xfrm>
            <a:off x="5823147" y="10409936"/>
            <a:ext cx="1683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76" name="CuadroTexto 75"/>
          <p:cNvSpPr txBox="1"/>
          <p:nvPr/>
        </p:nvSpPr>
        <p:spPr>
          <a:xfrm>
            <a:off x="4112080" y="11019024"/>
            <a:ext cx="19658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4112080" y="11353755"/>
            <a:ext cx="19658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78" name="CuadroTexto 77"/>
          <p:cNvSpPr txBox="1"/>
          <p:nvPr/>
        </p:nvSpPr>
        <p:spPr>
          <a:xfrm>
            <a:off x="2143868" y="11353755"/>
            <a:ext cx="9424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79" name="CuadroTexto 78"/>
          <p:cNvSpPr txBox="1"/>
          <p:nvPr/>
        </p:nvSpPr>
        <p:spPr>
          <a:xfrm>
            <a:off x="6558417" y="11353755"/>
            <a:ext cx="858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80" name="CuadroTexto 79"/>
          <p:cNvSpPr txBox="1"/>
          <p:nvPr/>
        </p:nvSpPr>
        <p:spPr>
          <a:xfrm>
            <a:off x="6558417" y="11019024"/>
            <a:ext cx="8582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75" name="CuadroTexto 74"/>
          <p:cNvSpPr txBox="1"/>
          <p:nvPr/>
        </p:nvSpPr>
        <p:spPr>
          <a:xfrm>
            <a:off x="967016" y="10022499"/>
            <a:ext cx="2207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81" name="CuadroTexto 80"/>
          <p:cNvSpPr txBox="1"/>
          <p:nvPr/>
        </p:nvSpPr>
        <p:spPr>
          <a:xfrm>
            <a:off x="5037794" y="1892323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82" name="CuadroTexto 81"/>
          <p:cNvSpPr txBox="1"/>
          <p:nvPr/>
        </p:nvSpPr>
        <p:spPr>
          <a:xfrm>
            <a:off x="5044604" y="925193"/>
            <a:ext cx="1846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dirty="0">
              <a:latin typeface="Arial"/>
              <a:cs typeface="Arial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5737" y="12501040"/>
            <a:ext cx="38010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 smtClean="0"/>
              <a:t>“Regulado y Supervisado </a:t>
            </a:r>
            <a:r>
              <a:rPr lang="es-ES" sz="800" dirty="0" smtClean="0"/>
              <a:t>por la Superintendencia de Seguros y Reaseguros de Panamá”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35249185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3912</TotalTime>
  <Words>14</Words>
  <Application>Microsoft Macintosh PowerPoint</Application>
  <PresentationFormat>Personalizado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Aseguradora Ancon</dc:creator>
  <cp:lastModifiedBy>Aseguradora Ancon</cp:lastModifiedBy>
  <cp:revision>9</cp:revision>
  <dcterms:created xsi:type="dcterms:W3CDTF">2015-06-01T14:10:48Z</dcterms:created>
  <dcterms:modified xsi:type="dcterms:W3CDTF">2019-06-27T20:54:24Z</dcterms:modified>
</cp:coreProperties>
</file>